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74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</p:sldIdLst>
  <p:sldSz cx="9144000" cy="6858000" type="screen4x3"/>
  <p:notesSz cx="6864350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ECF-3DA4-47F0-8F4A-509CB814AC36}" type="datetimeFigureOut">
              <a:rPr lang="ko-KR" altLang="en-US" smtClean="0"/>
              <a:pPr/>
              <a:t>2015-04-10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CF14-BFEC-42D9-8EB2-E86C0A29B8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ECF-3DA4-47F0-8F4A-509CB814AC36}" type="datetimeFigureOut">
              <a:rPr lang="ko-KR" altLang="en-US" smtClean="0"/>
              <a:pPr/>
              <a:t>2015-04-10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CF14-BFEC-42D9-8EB2-E86C0A29B8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ECF-3DA4-47F0-8F4A-509CB814AC36}" type="datetimeFigureOut">
              <a:rPr lang="ko-KR" altLang="en-US" smtClean="0"/>
              <a:pPr/>
              <a:t>2015-04-10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CF14-BFEC-42D9-8EB2-E86C0A29B8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ECF-3DA4-47F0-8F4A-509CB814AC36}" type="datetimeFigureOut">
              <a:rPr lang="ko-KR" altLang="en-US" smtClean="0"/>
              <a:pPr/>
              <a:t>2015-04-10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CF14-BFEC-42D9-8EB2-E86C0A29B8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ECF-3DA4-47F0-8F4A-509CB814AC36}" type="datetimeFigureOut">
              <a:rPr lang="ko-KR" altLang="en-US" smtClean="0"/>
              <a:pPr/>
              <a:t>2015-04-10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CF14-BFEC-42D9-8EB2-E86C0A29B8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ECF-3DA4-47F0-8F4A-509CB814AC36}" type="datetimeFigureOut">
              <a:rPr lang="ko-KR" altLang="en-US" smtClean="0"/>
              <a:pPr/>
              <a:t>2015-04-10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CF14-BFEC-42D9-8EB2-E86C0A29B8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ECF-3DA4-47F0-8F4A-509CB814AC36}" type="datetimeFigureOut">
              <a:rPr lang="ko-KR" altLang="en-US" smtClean="0"/>
              <a:pPr/>
              <a:t>2015-04-10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CF14-BFEC-42D9-8EB2-E86C0A29B8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ECF-3DA4-47F0-8F4A-509CB814AC36}" type="datetimeFigureOut">
              <a:rPr lang="ko-KR" altLang="en-US" smtClean="0"/>
              <a:pPr/>
              <a:t>2015-04-10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CF14-BFEC-42D9-8EB2-E86C0A29B8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ECF-3DA4-47F0-8F4A-509CB814AC36}" type="datetimeFigureOut">
              <a:rPr lang="ko-KR" altLang="en-US" smtClean="0"/>
              <a:pPr/>
              <a:t>2015-04-10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CF14-BFEC-42D9-8EB2-E86C0A29B8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ECF-3DA4-47F0-8F4A-509CB814AC36}" type="datetimeFigureOut">
              <a:rPr lang="ko-KR" altLang="en-US" smtClean="0"/>
              <a:pPr/>
              <a:t>2015-04-10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CF14-BFEC-42D9-8EB2-E86C0A29B8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AECF-3DA4-47F0-8F4A-509CB814AC36}" type="datetimeFigureOut">
              <a:rPr lang="ko-KR" altLang="en-US" smtClean="0"/>
              <a:pPr/>
              <a:t>2015-04-10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CF14-BFEC-42D9-8EB2-E86C0A29B8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1AECF-3DA4-47F0-8F4A-509CB814AC36}" type="datetimeFigureOut">
              <a:rPr lang="ko-KR" altLang="en-US" smtClean="0"/>
              <a:pPr/>
              <a:t>2015-04-10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FCF14-BFEC-42D9-8EB2-E86C0A29B8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260648"/>
            <a:ext cx="4248472" cy="576064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rgbClr val="00B050"/>
                </a:solidFill>
                <a:latin typeface="HY센스L" pitchFamily="18" charset="-127"/>
                <a:ea typeface="HY센스L" pitchFamily="18" charset="-127"/>
              </a:rPr>
              <a:t>연꽃노인요양원</a:t>
            </a:r>
            <a:endParaRPr lang="ko-KR" altLang="en-US" sz="3200" dirty="0">
              <a:solidFill>
                <a:srgbClr val="00B050"/>
              </a:solidFill>
              <a:latin typeface="HY센스L" pitchFamily="18" charset="-127"/>
              <a:ea typeface="HY센스L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252028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00B050"/>
                </a:solidFill>
                <a:latin typeface="HY센스L" pitchFamily="18" charset="-127"/>
                <a:ea typeface="HY센스L" pitchFamily="18" charset="-127"/>
              </a:rPr>
              <a:t>연꽃노인요양원</a:t>
            </a:r>
            <a:endParaRPr lang="ko-KR" altLang="en-US" sz="2000" dirty="0">
              <a:solidFill>
                <a:srgbClr val="00B050"/>
              </a:solidFill>
              <a:latin typeface="HY센스L" pitchFamily="18" charset="-127"/>
              <a:ea typeface="HY센스L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252028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00B050"/>
                </a:solidFill>
                <a:latin typeface="HY센스L" pitchFamily="18" charset="-127"/>
                <a:ea typeface="HY센스L" pitchFamily="18" charset="-127"/>
              </a:rPr>
              <a:t>연꽃노인요양원</a:t>
            </a:r>
            <a:endParaRPr lang="ko-KR" altLang="en-US" sz="2000" dirty="0">
              <a:solidFill>
                <a:srgbClr val="00B050"/>
              </a:solidFill>
              <a:latin typeface="HY센스L" pitchFamily="18" charset="-127"/>
              <a:ea typeface="HY센스L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252028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00B050"/>
                </a:solidFill>
                <a:latin typeface="HY센스L" pitchFamily="18" charset="-127"/>
                <a:ea typeface="HY센스L" pitchFamily="18" charset="-127"/>
              </a:rPr>
              <a:t>연꽃노인요양원</a:t>
            </a:r>
            <a:endParaRPr lang="ko-KR" altLang="en-US" sz="2000" dirty="0">
              <a:solidFill>
                <a:srgbClr val="00B050"/>
              </a:solidFill>
              <a:latin typeface="HY센스L" pitchFamily="18" charset="-127"/>
              <a:ea typeface="HY센스L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252028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00B050"/>
                </a:solidFill>
                <a:latin typeface="HY센스L" pitchFamily="18" charset="-127"/>
                <a:ea typeface="HY센스L" pitchFamily="18" charset="-127"/>
              </a:rPr>
              <a:t>연꽃노인요양원</a:t>
            </a:r>
            <a:endParaRPr lang="ko-KR" altLang="en-US" sz="2000" dirty="0">
              <a:solidFill>
                <a:srgbClr val="00B050"/>
              </a:solidFill>
              <a:latin typeface="HY센스L" pitchFamily="18" charset="-127"/>
              <a:ea typeface="HY센스L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4320480" cy="720080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rgbClr val="00B050"/>
                </a:solidFill>
                <a:latin typeface="HY센스L" pitchFamily="18" charset="-127"/>
                <a:ea typeface="HY센스L" pitchFamily="18" charset="-127"/>
              </a:rPr>
              <a:t>연꽃노인요양원</a:t>
            </a:r>
            <a:endParaRPr lang="ko-KR" altLang="en-US" sz="3200" dirty="0">
              <a:solidFill>
                <a:srgbClr val="00B050"/>
              </a:solidFill>
              <a:latin typeface="HY센스L" pitchFamily="18" charset="-127"/>
              <a:ea typeface="HY센스L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252028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00B050"/>
                </a:solidFill>
                <a:latin typeface="HY센스L" pitchFamily="18" charset="-127"/>
                <a:ea typeface="HY센스L" pitchFamily="18" charset="-127"/>
              </a:rPr>
              <a:t>연꽃노인요양원</a:t>
            </a:r>
            <a:endParaRPr lang="ko-KR" altLang="en-US" sz="2000" dirty="0">
              <a:solidFill>
                <a:srgbClr val="00B050"/>
              </a:solidFill>
              <a:latin typeface="HY센스L" pitchFamily="18" charset="-127"/>
              <a:ea typeface="HY센스L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252028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00B050"/>
                </a:solidFill>
                <a:latin typeface="HY센스L" pitchFamily="18" charset="-127"/>
                <a:ea typeface="HY센스L" pitchFamily="18" charset="-127"/>
              </a:rPr>
              <a:t>연꽃노인요양원</a:t>
            </a:r>
            <a:endParaRPr lang="ko-KR" altLang="en-US" sz="2000" dirty="0">
              <a:solidFill>
                <a:srgbClr val="00B050"/>
              </a:solidFill>
              <a:latin typeface="HY센스L" pitchFamily="18" charset="-127"/>
              <a:ea typeface="HY센스L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252028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00B050"/>
                </a:solidFill>
                <a:latin typeface="HY센스L" pitchFamily="18" charset="-127"/>
                <a:ea typeface="HY센스L" pitchFamily="18" charset="-127"/>
              </a:rPr>
              <a:t>연꽃노인요양원</a:t>
            </a:r>
            <a:endParaRPr lang="ko-KR" altLang="en-US" sz="2000" dirty="0">
              <a:solidFill>
                <a:srgbClr val="00B050"/>
              </a:solidFill>
              <a:latin typeface="HY센스L" pitchFamily="18" charset="-127"/>
              <a:ea typeface="HY센스L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252028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00B050"/>
                </a:solidFill>
                <a:latin typeface="HY센스L" pitchFamily="18" charset="-127"/>
                <a:ea typeface="HY센스L" pitchFamily="18" charset="-127"/>
              </a:rPr>
              <a:t>연꽃노인요양원</a:t>
            </a:r>
            <a:endParaRPr lang="ko-KR" altLang="en-US" sz="2000" dirty="0">
              <a:solidFill>
                <a:srgbClr val="00B050"/>
              </a:solidFill>
              <a:latin typeface="HY센스L" pitchFamily="18" charset="-127"/>
              <a:ea typeface="HY센스L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252028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00B050"/>
                </a:solidFill>
                <a:latin typeface="HY센스L" pitchFamily="18" charset="-127"/>
                <a:ea typeface="HY센스L" pitchFamily="18" charset="-127"/>
              </a:rPr>
              <a:t>연꽃노인요양원</a:t>
            </a:r>
            <a:endParaRPr lang="ko-KR" altLang="en-US" sz="2000" dirty="0">
              <a:solidFill>
                <a:srgbClr val="00B050"/>
              </a:solidFill>
              <a:latin typeface="HY센스L" pitchFamily="18" charset="-127"/>
              <a:ea typeface="HY센스L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252028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00B050"/>
                </a:solidFill>
                <a:latin typeface="HY센스L" pitchFamily="18" charset="-127"/>
                <a:ea typeface="HY센스L" pitchFamily="18" charset="-127"/>
              </a:rPr>
              <a:t>연꽃노인요양원</a:t>
            </a:r>
            <a:endParaRPr lang="ko-KR" altLang="en-US" sz="2000" dirty="0">
              <a:solidFill>
                <a:srgbClr val="00B050"/>
              </a:solidFill>
              <a:latin typeface="HY센스L" pitchFamily="18" charset="-127"/>
              <a:ea typeface="HY센스L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88640"/>
            <a:ext cx="252028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rgbClr val="00B050"/>
                </a:solidFill>
                <a:latin typeface="HY센스L" pitchFamily="18" charset="-127"/>
                <a:ea typeface="HY센스L" pitchFamily="18" charset="-127"/>
              </a:rPr>
              <a:t>연꽃노인요양원</a:t>
            </a:r>
            <a:endParaRPr lang="ko-KR" altLang="en-US" sz="2000" dirty="0">
              <a:solidFill>
                <a:srgbClr val="00B050"/>
              </a:solidFill>
              <a:latin typeface="HY센스L" pitchFamily="18" charset="-127"/>
              <a:ea typeface="HY센스L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</Words>
  <Application>Microsoft Office PowerPoint</Application>
  <PresentationFormat>화면 슬라이드 쇼(4:3)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11</cp:revision>
  <dcterms:created xsi:type="dcterms:W3CDTF">2015-03-10T05:15:46Z</dcterms:created>
  <dcterms:modified xsi:type="dcterms:W3CDTF">2015-04-10T07:00:25Z</dcterms:modified>
</cp:coreProperties>
</file>